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1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922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83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2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60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3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3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0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4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6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59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61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36A32-0E4E-44B6-BA8A-8761CC727FDC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7571E-8ADC-4D68-81D7-295E33A8C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69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35" y="850075"/>
            <a:ext cx="9217627" cy="5157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998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36" y="780618"/>
            <a:ext cx="9938328" cy="5458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962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EEAS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CIRES ALONSO Adolfo (EEAS-KAMPALA)</dc:creator>
  <cp:lastModifiedBy>Nicola Claire White</cp:lastModifiedBy>
  <cp:revision>4</cp:revision>
  <dcterms:created xsi:type="dcterms:W3CDTF">2020-11-17T10:31:57Z</dcterms:created>
  <dcterms:modified xsi:type="dcterms:W3CDTF">2020-11-19T11:08:15Z</dcterms:modified>
</cp:coreProperties>
</file>